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4BBB7-EC7E-0341-B2EF-DC6CE5E505EA}">
          <p14:sldIdLst>
            <p14:sldId id="256"/>
            <p14:sldId id="259"/>
            <p14:sldId id="260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5"/>
    <p:restoredTop sz="94516"/>
  </p:normalViewPr>
  <p:slideViewPr>
    <p:cSldViewPr snapToGrid="0" snapToObjects="1">
      <p:cViewPr varScale="1">
        <p:scale>
          <a:sx n="81" d="100"/>
          <a:sy n="8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CAEE-CE27-A44E-8214-0B7C88BB09E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50985-9040-0448-B044-FC8EF73F1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Postsharp</a:t>
            </a:r>
            <a:r>
              <a:rPr lang="en-US" dirty="0"/>
              <a:t>, </a:t>
            </a:r>
            <a:r>
              <a:rPr lang="en-US" dirty="0" err="1"/>
              <a:t>ReSharper</a:t>
            </a:r>
            <a:r>
              <a:rPr lang="en-US" dirty="0"/>
              <a:t>, </a:t>
            </a:r>
            <a:r>
              <a:rPr lang="en-US" dirty="0" err="1"/>
              <a:t>RebDeBug</a:t>
            </a:r>
            <a:r>
              <a:rPr lang="en-US" dirty="0"/>
              <a:t>, Microsoft, Process Solutions,</a:t>
            </a:r>
            <a:r>
              <a:rPr lang="en-US" baseline="0" dirty="0"/>
              <a:t> </a:t>
            </a:r>
            <a:r>
              <a:rPr lang="en-US" baseline="0" dirty="0" err="1"/>
              <a:t>Cloudtrend</a:t>
            </a:r>
            <a:r>
              <a:rPr lang="en-US" baseline="0" dirty="0"/>
              <a:t>, </a:t>
            </a:r>
            <a:r>
              <a:rPr lang="en-US" baseline="0" dirty="0" err="1"/>
              <a:t>Infragistics</a:t>
            </a:r>
            <a:r>
              <a:rPr lang="en-US" baseline="0" dirty="0"/>
              <a:t>, </a:t>
            </a:r>
            <a:r>
              <a:rPr lang="en-US" baseline="0" dirty="0" err="1"/>
              <a:t>Pluralsight</a:t>
            </a:r>
            <a:r>
              <a:rPr lang="en-US" baseline="0" dirty="0"/>
              <a:t>, Azure, Windows Phone, </a:t>
            </a:r>
            <a:r>
              <a:rPr lang="en-US" baseline="0" dirty="0" err="1"/>
              <a:t>Xamarin</a:t>
            </a:r>
            <a:r>
              <a:rPr lang="en-US" baseline="0" dirty="0"/>
              <a:t>, </a:t>
            </a:r>
            <a:r>
              <a:rPr lang="en-US" baseline="0" dirty="0" err="1"/>
              <a:t>Ncover</a:t>
            </a:r>
            <a:r>
              <a:rPr lang="en-US" baseline="0" dirty="0"/>
              <a:t>, Microsoft Press, </a:t>
            </a:r>
            <a:r>
              <a:rPr lang="en-US" baseline="0" dirty="0" err="1"/>
              <a:t>Apress</a:t>
            </a:r>
            <a:r>
              <a:rPr lang="en-US" baseline="0" dirty="0"/>
              <a:t>, O’Reilly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thank sponsors.</a:t>
            </a:r>
            <a:r>
              <a:rPr lang="en-US" baseline="0" dirty="0"/>
              <a:t>  Ask </a:t>
            </a:r>
            <a:r>
              <a:rPr lang="en-US" baseline="0"/>
              <a:t>for presenters,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2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3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9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mailto:info@edmug.net" TargetMode="Externa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hyperlink" Target="http://edmug.net/" TargetMode="External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82535"/>
          </a:xfrm>
        </p:spPr>
        <p:txBody>
          <a:bodyPr>
            <a:normAutofit/>
          </a:bodyPr>
          <a:lstStyle/>
          <a:p>
            <a:r>
              <a:rPr lang="en-US" dirty="0"/>
              <a:t>AR Workshop</a:t>
            </a:r>
            <a:br>
              <a:rPr lang="en-US" sz="2800" dirty="0"/>
            </a:br>
            <a:r>
              <a:rPr lang="en-US" sz="2800" dirty="0"/>
              <a:t>Jason Brown, Brent </a:t>
            </a:r>
            <a:r>
              <a:rPr lang="en-US" sz="2800" dirty="0" err="1"/>
              <a:t>Housen</a:t>
            </a:r>
            <a:r>
              <a:rPr lang="en-US" sz="2800" dirty="0"/>
              <a:t>, Kyle Hayward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41557"/>
            <a:ext cx="9144000" cy="997078"/>
          </a:xfrm>
        </p:spPr>
        <p:txBody>
          <a:bodyPr/>
          <a:lstStyle/>
          <a:p>
            <a:r>
              <a:rPr lang="en-US" dirty="0"/>
              <a:t>June 26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5E6F5-9B86-AE4A-8F30-EEC77AFB8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53437"/>
            <a:ext cx="228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meetups over the summer (July and August).</a:t>
            </a:r>
          </a:p>
          <a:p>
            <a:endParaRPr lang="en-US" dirty="0"/>
          </a:p>
          <a:p>
            <a:r>
              <a:rPr lang="en-US" dirty="0"/>
              <a:t>Bathrooms</a:t>
            </a:r>
          </a:p>
          <a:p>
            <a:endParaRPr lang="en-US" dirty="0"/>
          </a:p>
          <a:p>
            <a:r>
              <a:rPr lang="en-US" dirty="0"/>
              <a:t>HoloLens - please don’t break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Anything else interesting?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4EB6955-4509-9741-8B19-C3C5E12FE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21" y="4028123"/>
            <a:ext cx="39090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you interested in being a sponsor?  Let use know.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DEBB7-9420-1C44-BAE6-D294312A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0470"/>
            <a:ext cx="6097734" cy="1338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0F25C9-294E-FC47-AF0A-2B95D2ED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97" y="365125"/>
            <a:ext cx="4263132" cy="2440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3E130-8E76-BC49-BD38-D0448F3B5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701" y="3233584"/>
            <a:ext cx="3502828" cy="812656"/>
          </a:xfrm>
          <a:prstGeom prst="rect">
            <a:avLst/>
          </a:prstGeom>
        </p:spPr>
      </p:pic>
      <p:pic>
        <p:nvPicPr>
          <p:cNvPr id="13" name="Picture 4" descr="Image result for jetbrains logo">
            <a:extLst>
              <a:ext uri="{FF2B5EF4-FFF2-40B4-BE49-F238E27FC236}">
                <a16:creationId xmlns:a16="http://schemas.microsoft.com/office/drawing/2014/main" id="{53318C01-5875-BB47-AD9F-E3519F8F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634" y="4110939"/>
            <a:ext cx="1010944" cy="101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Microsoft logo">
            <a:extLst>
              <a:ext uri="{FF2B5EF4-FFF2-40B4-BE49-F238E27FC236}">
                <a16:creationId xmlns:a16="http://schemas.microsoft.com/office/drawing/2014/main" id="{3D33B507-44CA-8C47-A64F-6AF0DC3B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132336" cy="130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533FF-BA4B-FE43-849D-3300CF4EA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934" y="4368799"/>
            <a:ext cx="2603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D679-1F02-F147-8345-F3603718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F3D3-6F0D-6146-97B0-FE46802E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8256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A333E-57FF-E847-AE99-096B7729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25624"/>
            <a:ext cx="787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Survey and prize draw!  Constructive feedback appreciated.</a:t>
            </a:r>
          </a:p>
          <a:p>
            <a:endParaRPr lang="en-US" dirty="0"/>
          </a:p>
          <a:p>
            <a:r>
              <a:rPr lang="en-US" dirty="0"/>
              <a:t>Next meetup in September.</a:t>
            </a:r>
          </a:p>
          <a:p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3"/>
              </a:rPr>
              <a:t>info@edmug.net</a:t>
            </a:r>
            <a:br>
              <a:rPr lang="en-US" dirty="0"/>
            </a:br>
            <a:r>
              <a:rPr lang="en-US" dirty="0">
                <a:hlinkClick r:id="rId4"/>
              </a:rPr>
              <a:t>http://edmug.net</a:t>
            </a:r>
            <a:r>
              <a:rPr lang="en-US" dirty="0"/>
              <a:t>				</a:t>
            </a:r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2A2B4-A86B-D347-B516-B0CEC0D4E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710" y="5340123"/>
            <a:ext cx="659187" cy="659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AF55B-D19F-514B-984D-F7CEBC734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816" y="5417562"/>
            <a:ext cx="481637" cy="48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873C0-8705-7440-BFDC-22DC6D0CE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963" y="5414432"/>
            <a:ext cx="491296" cy="49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BA39B-34D9-E04A-BCEF-7F61FC3CD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794" y="5364406"/>
            <a:ext cx="640902" cy="610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6CD9B7-E8CA-AC41-9399-0B1E0EDB9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2808" y="5342350"/>
            <a:ext cx="623219" cy="6232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54F753-968E-9841-8397-DA0B8CD2A5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906" y="2900606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112</Words>
  <Application>Microsoft Macintosh PowerPoint</Application>
  <PresentationFormat>Widescreen</PresentationFormat>
  <Paragraphs>33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AR Workshop Jason Brown, Brent Housen, Kyle Hayward</vt:lpstr>
      <vt:lpstr>Housekeeping</vt:lpstr>
      <vt:lpstr>Thanks to Our Sponsors</vt:lpstr>
      <vt:lpstr>Augmented Reality Workshop</vt:lpstr>
      <vt:lpstr>Wrap-up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Forum Discussion</dc:title>
  <dc:creator>Chris C</dc:creator>
  <cp:lastModifiedBy>Chris C</cp:lastModifiedBy>
  <cp:revision>36</cp:revision>
  <cp:lastPrinted>2018-06-26T20:39:22Z</cp:lastPrinted>
  <dcterms:created xsi:type="dcterms:W3CDTF">2017-10-24T14:48:09Z</dcterms:created>
  <dcterms:modified xsi:type="dcterms:W3CDTF">2018-06-26T20:42:43Z</dcterms:modified>
</cp:coreProperties>
</file>